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102" d="100"/>
          <a:sy n="102" d="100"/>
        </p:scale>
        <p:origin x="666" y="102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23.07.2021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23.07.2021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23.07.2021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23.07.2021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23.07.2021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23.07.2021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23.07.2021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777279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8456" y="307311"/>
            <a:ext cx="63988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 МАДОУ «Детский сад №332 комбинированного вида» Советского района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г.Казани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16" y="899980"/>
            <a:ext cx="2414006" cy="18105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069" y="2808582"/>
            <a:ext cx="2392153" cy="15888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251" y="941870"/>
            <a:ext cx="2403190" cy="17267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663" y="1356661"/>
            <a:ext cx="2077535" cy="270764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662" y="2923992"/>
            <a:ext cx="2384393" cy="136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381" y="34686"/>
            <a:ext cx="2067638" cy="9020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21" y="988245"/>
            <a:ext cx="7499175" cy="304775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Беседа с детьми 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ru-RU" dirty="0">
                <a:solidFill>
                  <a:srgbClr val="FF0000"/>
                </a:solidFill>
              </a:rPr>
              <a:t>Слово, творящее мир»</a:t>
            </a:r>
            <a:endParaRPr lang="ru-RU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63515" y="159640"/>
            <a:ext cx="6480720" cy="41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</a:t>
            </a:r>
            <a:r>
              <a:rPr lang="ru-RU" sz="5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№332 комбинированного вида» Советского района </a:t>
            </a:r>
            <a:r>
              <a:rPr lang="ru-RU" sz="5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г.Казани</a:t>
            </a:r>
            <a:endParaRPr lang="ru-RU" sz="56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3156021" y="1228210"/>
            <a:ext cx="3872942" cy="268186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625842" y="1580996"/>
            <a:ext cx="29333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dirty="0" smtClean="0"/>
              <a:t>Беседа </a:t>
            </a:r>
            <a:r>
              <a:rPr lang="ru-RU" dirty="0"/>
              <a:t>с воспитанниками старших и подготовительных групп об особенностях языков народов Поволжья</a:t>
            </a:r>
            <a:endParaRPr lang="ru-RU" sz="1400" b="1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7144235" y="3240085"/>
            <a:ext cx="1342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131" y="3207346"/>
            <a:ext cx="1375145" cy="18335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1" b="16401"/>
          <a:stretch/>
        </p:blipFill>
        <p:spPr>
          <a:xfrm>
            <a:off x="7458733" y="1041007"/>
            <a:ext cx="1449326" cy="20576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00" r="2675" b="12201"/>
          <a:stretch/>
        </p:blipFill>
        <p:spPr>
          <a:xfrm>
            <a:off x="540027" y="1713720"/>
            <a:ext cx="2517473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3179</TotalTime>
  <Words>43</Words>
  <Application>Microsoft Office PowerPoint</Application>
  <PresentationFormat>Экран (16:9)</PresentationFormat>
  <Paragraphs>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2_Тема Office</vt:lpstr>
      <vt:lpstr>ФОТОРЕПОРТАЖ МАДОУ «Детский сад №332 комбинированного вида» Советского района г.Казани</vt:lpstr>
      <vt:lpstr>Беседа с детьми  «Слово, творящее мир»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421</cp:revision>
  <cp:lastPrinted>2021-02-04T07:26:50Z</cp:lastPrinted>
  <dcterms:created xsi:type="dcterms:W3CDTF">2015-10-13T08:15:21Z</dcterms:created>
  <dcterms:modified xsi:type="dcterms:W3CDTF">2021-07-23T09:19:07Z</dcterms:modified>
</cp:coreProperties>
</file>